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Poppins Bold" charset="1" panose="00000800000000000000"/>
      <p:regular r:id="rId28"/>
    </p:embeddedFont>
    <p:embeddedFont>
      <p:font typeface="Poppins" charset="1" panose="000005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9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30.png" Type="http://schemas.openxmlformats.org/officeDocument/2006/relationships/image"/><Relationship Id="rId4" Target="../media/image31.png" Type="http://schemas.openxmlformats.org/officeDocument/2006/relationships/image"/><Relationship Id="rId5" Target="../media/image32.png" Type="http://schemas.openxmlformats.org/officeDocument/2006/relationships/image"/><Relationship Id="rId6" Target="../media/image33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9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147724" y="4093705"/>
            <a:ext cx="11992551" cy="1907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69"/>
              </a:lnSpc>
            </a:pPr>
            <a:r>
              <a:rPr lang="en-US" b="true" sz="13822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BLOC BLANC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682852" y="3516362"/>
            <a:ext cx="10922297" cy="47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0"/>
              </a:lnSpc>
            </a:pPr>
            <a:r>
              <a:rPr lang="en-US" sz="2300" spc="110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72744" y="2606821"/>
            <a:ext cx="5467916" cy="54679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21977" y="2756054"/>
            <a:ext cx="5169449" cy="516944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109241" y="2943318"/>
            <a:ext cx="4794922" cy="479492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749" t="0" r="-7749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028700" y="2606821"/>
            <a:ext cx="9034838" cy="6091189"/>
          </a:xfrm>
          <a:custGeom>
            <a:avLst/>
            <a:gdLst/>
            <a:ahLst/>
            <a:cxnLst/>
            <a:rect r="r" b="b" t="t" l="l"/>
            <a:pathLst>
              <a:path h="6091189" w="9034838">
                <a:moveTo>
                  <a:pt x="0" y="0"/>
                </a:moveTo>
                <a:lnTo>
                  <a:pt x="9034838" y="0"/>
                </a:lnTo>
                <a:lnTo>
                  <a:pt x="9034838" y="6091189"/>
                </a:lnTo>
                <a:lnTo>
                  <a:pt x="0" y="60911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175704" y="1121616"/>
            <a:ext cx="4036548" cy="106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Mise en place du contrôleur de mise à jour d’un véhicule par son ID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72744" y="2606821"/>
            <a:ext cx="5467916" cy="54679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21977" y="2756054"/>
            <a:ext cx="5169449" cy="516944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109241" y="2943318"/>
            <a:ext cx="4794922" cy="479492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749" t="0" r="-7749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564925" y="2756054"/>
            <a:ext cx="9946408" cy="5122400"/>
          </a:xfrm>
          <a:custGeom>
            <a:avLst/>
            <a:gdLst/>
            <a:ahLst/>
            <a:cxnLst/>
            <a:rect r="r" b="b" t="t" l="l"/>
            <a:pathLst>
              <a:path h="5122400" w="9946408">
                <a:moveTo>
                  <a:pt x="0" y="0"/>
                </a:moveTo>
                <a:lnTo>
                  <a:pt x="9946408" y="0"/>
                </a:lnTo>
                <a:lnTo>
                  <a:pt x="9946408" y="5122400"/>
                </a:lnTo>
                <a:lnTo>
                  <a:pt x="0" y="51224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175704" y="1121616"/>
            <a:ext cx="4036548" cy="106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Mise en place du contrôleur de mise à jour d’un véhicule par son ID (Suite)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58256" y="909824"/>
            <a:ext cx="1645920" cy="164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03178" y="954746"/>
            <a:ext cx="1556077" cy="155607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559547" y="1011115"/>
            <a:ext cx="1443339" cy="144333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780158" y="3585023"/>
            <a:ext cx="6104035" cy="3116954"/>
          </a:xfrm>
          <a:custGeom>
            <a:avLst/>
            <a:gdLst/>
            <a:ahLst/>
            <a:cxnLst/>
            <a:rect r="r" b="b" t="t" l="l"/>
            <a:pathLst>
              <a:path h="3116954" w="6104035">
                <a:moveTo>
                  <a:pt x="0" y="0"/>
                </a:moveTo>
                <a:lnTo>
                  <a:pt x="6104035" y="0"/>
                </a:lnTo>
                <a:lnTo>
                  <a:pt x="6104035" y="3116954"/>
                </a:lnTo>
                <a:lnTo>
                  <a:pt x="0" y="31169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867654" y="3517662"/>
            <a:ext cx="4590602" cy="3251676"/>
          </a:xfrm>
          <a:custGeom>
            <a:avLst/>
            <a:gdLst/>
            <a:ahLst/>
            <a:cxnLst/>
            <a:rect r="r" b="b" t="t" l="l"/>
            <a:pathLst>
              <a:path h="3251676" w="4590602">
                <a:moveTo>
                  <a:pt x="0" y="0"/>
                </a:moveTo>
                <a:lnTo>
                  <a:pt x="4590602" y="0"/>
                </a:lnTo>
                <a:lnTo>
                  <a:pt x="4590602" y="3251676"/>
                </a:lnTo>
                <a:lnTo>
                  <a:pt x="0" y="32516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175704" y="1121616"/>
            <a:ext cx="403654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Coté Client HTTP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72744" y="2606821"/>
            <a:ext cx="5467916" cy="54679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21977" y="2756054"/>
            <a:ext cx="5169449" cy="516944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109241" y="2943318"/>
            <a:ext cx="4794922" cy="479492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749" t="0" r="-7749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488064" y="4066464"/>
            <a:ext cx="9897595" cy="2548631"/>
          </a:xfrm>
          <a:custGeom>
            <a:avLst/>
            <a:gdLst/>
            <a:ahLst/>
            <a:cxnLst/>
            <a:rect r="r" b="b" t="t" l="l"/>
            <a:pathLst>
              <a:path h="2548631" w="9897595">
                <a:moveTo>
                  <a:pt x="0" y="0"/>
                </a:moveTo>
                <a:lnTo>
                  <a:pt x="9897595" y="0"/>
                </a:lnTo>
                <a:lnTo>
                  <a:pt x="9897595" y="2548630"/>
                </a:lnTo>
                <a:lnTo>
                  <a:pt x="0" y="25486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175704" y="1121616"/>
            <a:ext cx="4036548" cy="106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Mise en place du contrôleur de suppression d’un véhicule par son ID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58256" y="909824"/>
            <a:ext cx="1645920" cy="164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03178" y="954746"/>
            <a:ext cx="1556077" cy="155607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559547" y="1011115"/>
            <a:ext cx="1443339" cy="144333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780158" y="3714658"/>
            <a:ext cx="6114828" cy="2857683"/>
          </a:xfrm>
          <a:custGeom>
            <a:avLst/>
            <a:gdLst/>
            <a:ahLst/>
            <a:cxnLst/>
            <a:rect r="r" b="b" t="t" l="l"/>
            <a:pathLst>
              <a:path h="2857683" w="6114828">
                <a:moveTo>
                  <a:pt x="0" y="0"/>
                </a:moveTo>
                <a:lnTo>
                  <a:pt x="6114828" y="0"/>
                </a:lnTo>
                <a:lnTo>
                  <a:pt x="6114828" y="2857684"/>
                </a:lnTo>
                <a:lnTo>
                  <a:pt x="0" y="28576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151724" y="3822299"/>
            <a:ext cx="6407823" cy="2642401"/>
          </a:xfrm>
          <a:custGeom>
            <a:avLst/>
            <a:gdLst/>
            <a:ahLst/>
            <a:cxnLst/>
            <a:rect r="r" b="b" t="t" l="l"/>
            <a:pathLst>
              <a:path h="2642401" w="6407823">
                <a:moveTo>
                  <a:pt x="0" y="0"/>
                </a:moveTo>
                <a:lnTo>
                  <a:pt x="6407823" y="0"/>
                </a:lnTo>
                <a:lnTo>
                  <a:pt x="6407823" y="2642402"/>
                </a:lnTo>
                <a:lnTo>
                  <a:pt x="0" y="26424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175704" y="1121616"/>
            <a:ext cx="403654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Coté Client HTTP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18115" y="-237040"/>
            <a:ext cx="20524231" cy="4730795"/>
            <a:chOff x="0" y="0"/>
            <a:chExt cx="5583242" cy="12869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3242" cy="1286926"/>
            </a:xfrm>
            <a:custGeom>
              <a:avLst/>
              <a:gdLst/>
              <a:ahLst/>
              <a:cxnLst/>
              <a:rect r="r" b="b" t="t" l="l"/>
              <a:pathLst>
                <a:path h="1286926" w="5583242">
                  <a:moveTo>
                    <a:pt x="8676" y="0"/>
                  </a:moveTo>
                  <a:lnTo>
                    <a:pt x="5574566" y="0"/>
                  </a:lnTo>
                  <a:cubicBezTo>
                    <a:pt x="5576867" y="0"/>
                    <a:pt x="5579074" y="914"/>
                    <a:pt x="5580701" y="2541"/>
                  </a:cubicBezTo>
                  <a:cubicBezTo>
                    <a:pt x="5582328" y="4168"/>
                    <a:pt x="5583242" y="6375"/>
                    <a:pt x="5583242" y="8676"/>
                  </a:cubicBezTo>
                  <a:lnTo>
                    <a:pt x="5583242" y="1278250"/>
                  </a:lnTo>
                  <a:cubicBezTo>
                    <a:pt x="5583242" y="1280551"/>
                    <a:pt x="5582328" y="1282758"/>
                    <a:pt x="5580701" y="1284385"/>
                  </a:cubicBezTo>
                  <a:cubicBezTo>
                    <a:pt x="5579074" y="1286012"/>
                    <a:pt x="5576867" y="1286926"/>
                    <a:pt x="5574566" y="1286926"/>
                  </a:cubicBezTo>
                  <a:lnTo>
                    <a:pt x="8676" y="1286926"/>
                  </a:lnTo>
                  <a:cubicBezTo>
                    <a:pt x="6375" y="1286926"/>
                    <a:pt x="4168" y="1286012"/>
                    <a:pt x="2541" y="1284385"/>
                  </a:cubicBezTo>
                  <a:cubicBezTo>
                    <a:pt x="914" y="1282758"/>
                    <a:pt x="0" y="1280551"/>
                    <a:pt x="0" y="1278250"/>
                  </a:cubicBezTo>
                  <a:lnTo>
                    <a:pt x="0" y="8676"/>
                  </a:lnTo>
                  <a:cubicBezTo>
                    <a:pt x="0" y="6375"/>
                    <a:pt x="914" y="4168"/>
                    <a:pt x="2541" y="2541"/>
                  </a:cubicBezTo>
                  <a:cubicBezTo>
                    <a:pt x="4168" y="914"/>
                    <a:pt x="6375" y="0"/>
                    <a:pt x="8676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94524" r="0" b="-94524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147724" y="4950955"/>
            <a:ext cx="11992551" cy="1907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69"/>
              </a:lnSpc>
            </a:pPr>
            <a:r>
              <a:rPr lang="en-US" b="true" sz="13822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FRONT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682852" y="6734588"/>
            <a:ext cx="10922297" cy="47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0"/>
              </a:lnSpc>
            </a:pPr>
            <a:r>
              <a:rPr lang="en-US" sz="2300" spc="110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58256" y="909824"/>
            <a:ext cx="1645920" cy="164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03178" y="954746"/>
            <a:ext cx="1556077" cy="155607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559547" y="1011115"/>
            <a:ext cx="1443339" cy="144333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4906" t="0" r="-4906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780158" y="3792128"/>
            <a:ext cx="5833041" cy="2702744"/>
          </a:xfrm>
          <a:custGeom>
            <a:avLst/>
            <a:gdLst/>
            <a:ahLst/>
            <a:cxnLst/>
            <a:rect r="r" b="b" t="t" l="l"/>
            <a:pathLst>
              <a:path h="2702744" w="5833041">
                <a:moveTo>
                  <a:pt x="0" y="0"/>
                </a:moveTo>
                <a:lnTo>
                  <a:pt x="5833041" y="0"/>
                </a:lnTo>
                <a:lnTo>
                  <a:pt x="5833041" y="2702744"/>
                </a:lnTo>
                <a:lnTo>
                  <a:pt x="0" y="27027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129980" y="2271651"/>
            <a:ext cx="7373198" cy="5743698"/>
          </a:xfrm>
          <a:custGeom>
            <a:avLst/>
            <a:gdLst/>
            <a:ahLst/>
            <a:cxnLst/>
            <a:rect r="r" b="b" t="t" l="l"/>
            <a:pathLst>
              <a:path h="5743698" w="7373198">
                <a:moveTo>
                  <a:pt x="0" y="0"/>
                </a:moveTo>
                <a:lnTo>
                  <a:pt x="7373198" y="0"/>
                </a:lnTo>
                <a:lnTo>
                  <a:pt x="7373198" y="5743698"/>
                </a:lnTo>
                <a:lnTo>
                  <a:pt x="0" y="57436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175704" y="1121616"/>
            <a:ext cx="403654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Service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58256" y="909824"/>
            <a:ext cx="1645920" cy="164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03178" y="954746"/>
            <a:ext cx="1556077" cy="155607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559547" y="1011115"/>
            <a:ext cx="1443339" cy="144333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4906" t="0" r="-4906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780158" y="2647729"/>
            <a:ext cx="7332610" cy="5562214"/>
          </a:xfrm>
          <a:custGeom>
            <a:avLst/>
            <a:gdLst/>
            <a:ahLst/>
            <a:cxnLst/>
            <a:rect r="r" b="b" t="t" l="l"/>
            <a:pathLst>
              <a:path h="5562214" w="7332610">
                <a:moveTo>
                  <a:pt x="0" y="0"/>
                </a:moveTo>
                <a:lnTo>
                  <a:pt x="7332610" y="0"/>
                </a:lnTo>
                <a:lnTo>
                  <a:pt x="7332610" y="5562214"/>
                </a:lnTo>
                <a:lnTo>
                  <a:pt x="0" y="55622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571599" y="2647729"/>
            <a:ext cx="7078396" cy="6610571"/>
          </a:xfrm>
          <a:custGeom>
            <a:avLst/>
            <a:gdLst/>
            <a:ahLst/>
            <a:cxnLst/>
            <a:rect r="r" b="b" t="t" l="l"/>
            <a:pathLst>
              <a:path h="6610571" w="7078396">
                <a:moveTo>
                  <a:pt x="0" y="0"/>
                </a:moveTo>
                <a:lnTo>
                  <a:pt x="7078396" y="0"/>
                </a:lnTo>
                <a:lnTo>
                  <a:pt x="7078396" y="6610571"/>
                </a:lnTo>
                <a:lnTo>
                  <a:pt x="0" y="66105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175704" y="1121616"/>
            <a:ext cx="4036548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 véhicule par son ID (Composant)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58256" y="909824"/>
            <a:ext cx="1645920" cy="164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03178" y="954746"/>
            <a:ext cx="1556077" cy="155607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559547" y="1011115"/>
            <a:ext cx="1443339" cy="144333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4906" t="0" r="-4906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780158" y="3107967"/>
            <a:ext cx="6614435" cy="5690094"/>
          </a:xfrm>
          <a:custGeom>
            <a:avLst/>
            <a:gdLst/>
            <a:ahLst/>
            <a:cxnLst/>
            <a:rect r="r" b="b" t="t" l="l"/>
            <a:pathLst>
              <a:path h="5690094" w="6614435">
                <a:moveTo>
                  <a:pt x="0" y="0"/>
                </a:moveTo>
                <a:lnTo>
                  <a:pt x="6614435" y="0"/>
                </a:lnTo>
                <a:lnTo>
                  <a:pt x="6614435" y="5690095"/>
                </a:lnTo>
                <a:lnTo>
                  <a:pt x="0" y="56900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471450" y="2090730"/>
            <a:ext cx="5783771" cy="7724569"/>
          </a:xfrm>
          <a:custGeom>
            <a:avLst/>
            <a:gdLst/>
            <a:ahLst/>
            <a:cxnLst/>
            <a:rect r="r" b="b" t="t" l="l"/>
            <a:pathLst>
              <a:path h="7724569" w="5783771">
                <a:moveTo>
                  <a:pt x="0" y="0"/>
                </a:moveTo>
                <a:lnTo>
                  <a:pt x="5783771" y="0"/>
                </a:lnTo>
                <a:lnTo>
                  <a:pt x="5783771" y="7724569"/>
                </a:lnTo>
                <a:lnTo>
                  <a:pt x="0" y="77245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175704" y="1121616"/>
            <a:ext cx="4036548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Liste des véhicules (Composant)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58256" y="909824"/>
            <a:ext cx="1645920" cy="164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03178" y="954746"/>
            <a:ext cx="1556077" cy="155607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559547" y="1011115"/>
            <a:ext cx="1443339" cy="144333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4906" t="0" r="-4906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5600822" y="2137730"/>
            <a:ext cx="7086355" cy="7225694"/>
          </a:xfrm>
          <a:custGeom>
            <a:avLst/>
            <a:gdLst/>
            <a:ahLst/>
            <a:cxnLst/>
            <a:rect r="r" b="b" t="t" l="l"/>
            <a:pathLst>
              <a:path h="7225694" w="7086355">
                <a:moveTo>
                  <a:pt x="0" y="0"/>
                </a:moveTo>
                <a:lnTo>
                  <a:pt x="7086356" y="0"/>
                </a:lnTo>
                <a:lnTo>
                  <a:pt x="7086356" y="7225694"/>
                </a:lnTo>
                <a:lnTo>
                  <a:pt x="0" y="72256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175704" y="1121616"/>
            <a:ext cx="4036548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Création d’un véhicule (Composant)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72744" y="2606821"/>
            <a:ext cx="5467916" cy="54679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21977" y="2756054"/>
            <a:ext cx="5169449" cy="516944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109241" y="2943318"/>
            <a:ext cx="4794922" cy="479492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749" t="0" r="-7749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458479" y="3830943"/>
            <a:ext cx="7735499" cy="3019672"/>
          </a:xfrm>
          <a:custGeom>
            <a:avLst/>
            <a:gdLst/>
            <a:ahLst/>
            <a:cxnLst/>
            <a:rect r="r" b="b" t="t" l="l"/>
            <a:pathLst>
              <a:path h="3019672" w="7735499">
                <a:moveTo>
                  <a:pt x="0" y="0"/>
                </a:moveTo>
                <a:lnTo>
                  <a:pt x="7735499" y="0"/>
                </a:lnTo>
                <a:lnTo>
                  <a:pt x="7735499" y="3019672"/>
                </a:lnTo>
                <a:lnTo>
                  <a:pt x="0" y="30196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175704" y="1121616"/>
            <a:ext cx="403654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Mise en place de la BDD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58256" y="909824"/>
            <a:ext cx="1645920" cy="164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03178" y="954746"/>
            <a:ext cx="1556077" cy="155607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559547" y="1011115"/>
            <a:ext cx="1443339" cy="144333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4906" t="0" r="-4906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3182619" y="2164256"/>
            <a:ext cx="11922762" cy="7094044"/>
          </a:xfrm>
          <a:custGeom>
            <a:avLst/>
            <a:gdLst/>
            <a:ahLst/>
            <a:cxnLst/>
            <a:rect r="r" b="b" t="t" l="l"/>
            <a:pathLst>
              <a:path h="7094044" w="11922762">
                <a:moveTo>
                  <a:pt x="0" y="0"/>
                </a:moveTo>
                <a:lnTo>
                  <a:pt x="11922762" y="0"/>
                </a:lnTo>
                <a:lnTo>
                  <a:pt x="11922762" y="7094044"/>
                </a:lnTo>
                <a:lnTo>
                  <a:pt x="0" y="709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175704" y="1121616"/>
            <a:ext cx="4036548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Création d’un véhicule (Composant suite)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58256" y="909824"/>
            <a:ext cx="1645920" cy="164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03178" y="954746"/>
            <a:ext cx="1556077" cy="155607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559547" y="1011115"/>
            <a:ext cx="1443339" cy="144333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4906" t="0" r="-4906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780158" y="2454454"/>
            <a:ext cx="3909254" cy="1645029"/>
          </a:xfrm>
          <a:custGeom>
            <a:avLst/>
            <a:gdLst/>
            <a:ahLst/>
            <a:cxnLst/>
            <a:rect r="r" b="b" t="t" l="l"/>
            <a:pathLst>
              <a:path h="1645029" w="3909254">
                <a:moveTo>
                  <a:pt x="0" y="0"/>
                </a:moveTo>
                <a:lnTo>
                  <a:pt x="3909254" y="0"/>
                </a:lnTo>
                <a:lnTo>
                  <a:pt x="3909254" y="1645029"/>
                </a:lnTo>
                <a:lnTo>
                  <a:pt x="0" y="16450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80158" y="4789250"/>
            <a:ext cx="7048914" cy="3700680"/>
          </a:xfrm>
          <a:custGeom>
            <a:avLst/>
            <a:gdLst/>
            <a:ahLst/>
            <a:cxnLst/>
            <a:rect r="r" b="b" t="t" l="l"/>
            <a:pathLst>
              <a:path h="3700680" w="7048914">
                <a:moveTo>
                  <a:pt x="0" y="0"/>
                </a:moveTo>
                <a:lnTo>
                  <a:pt x="7048915" y="0"/>
                </a:lnTo>
                <a:lnTo>
                  <a:pt x="7048915" y="3700680"/>
                </a:lnTo>
                <a:lnTo>
                  <a:pt x="0" y="37006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007857" y="2693728"/>
            <a:ext cx="3756385" cy="5796202"/>
          </a:xfrm>
          <a:custGeom>
            <a:avLst/>
            <a:gdLst/>
            <a:ahLst/>
            <a:cxnLst/>
            <a:rect r="r" b="b" t="t" l="l"/>
            <a:pathLst>
              <a:path h="5796202" w="3756385">
                <a:moveTo>
                  <a:pt x="0" y="0"/>
                </a:moveTo>
                <a:lnTo>
                  <a:pt x="3756385" y="0"/>
                </a:lnTo>
                <a:lnTo>
                  <a:pt x="3756385" y="5796202"/>
                </a:lnTo>
                <a:lnTo>
                  <a:pt x="0" y="57962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064109" y="2693728"/>
            <a:ext cx="4446100" cy="2388549"/>
          </a:xfrm>
          <a:custGeom>
            <a:avLst/>
            <a:gdLst/>
            <a:ahLst/>
            <a:cxnLst/>
            <a:rect r="r" b="b" t="t" l="l"/>
            <a:pathLst>
              <a:path h="2388549" w="4446100">
                <a:moveTo>
                  <a:pt x="0" y="0"/>
                </a:moveTo>
                <a:lnTo>
                  <a:pt x="4446101" y="0"/>
                </a:lnTo>
                <a:lnTo>
                  <a:pt x="4446101" y="2388549"/>
                </a:lnTo>
                <a:lnTo>
                  <a:pt x="0" y="238854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175704" y="1121616"/>
            <a:ext cx="403654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Captures du front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18115" y="-237040"/>
            <a:ext cx="20524231" cy="4730795"/>
            <a:chOff x="0" y="0"/>
            <a:chExt cx="5583242" cy="12869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3242" cy="1286926"/>
            </a:xfrm>
            <a:custGeom>
              <a:avLst/>
              <a:gdLst/>
              <a:ahLst/>
              <a:cxnLst/>
              <a:rect r="r" b="b" t="t" l="l"/>
              <a:pathLst>
                <a:path h="1286926" w="5583242">
                  <a:moveTo>
                    <a:pt x="8676" y="0"/>
                  </a:moveTo>
                  <a:lnTo>
                    <a:pt x="5574566" y="0"/>
                  </a:lnTo>
                  <a:cubicBezTo>
                    <a:pt x="5576867" y="0"/>
                    <a:pt x="5579074" y="914"/>
                    <a:pt x="5580701" y="2541"/>
                  </a:cubicBezTo>
                  <a:cubicBezTo>
                    <a:pt x="5582328" y="4168"/>
                    <a:pt x="5583242" y="6375"/>
                    <a:pt x="5583242" y="8676"/>
                  </a:cubicBezTo>
                  <a:lnTo>
                    <a:pt x="5583242" y="1278250"/>
                  </a:lnTo>
                  <a:cubicBezTo>
                    <a:pt x="5583242" y="1280551"/>
                    <a:pt x="5582328" y="1282758"/>
                    <a:pt x="5580701" y="1284385"/>
                  </a:cubicBezTo>
                  <a:cubicBezTo>
                    <a:pt x="5579074" y="1286012"/>
                    <a:pt x="5576867" y="1286926"/>
                    <a:pt x="5574566" y="1286926"/>
                  </a:cubicBezTo>
                  <a:lnTo>
                    <a:pt x="8676" y="1286926"/>
                  </a:lnTo>
                  <a:cubicBezTo>
                    <a:pt x="6375" y="1286926"/>
                    <a:pt x="4168" y="1286012"/>
                    <a:pt x="2541" y="1284385"/>
                  </a:cubicBezTo>
                  <a:cubicBezTo>
                    <a:pt x="914" y="1282758"/>
                    <a:pt x="0" y="1280551"/>
                    <a:pt x="0" y="1278250"/>
                  </a:cubicBezTo>
                  <a:lnTo>
                    <a:pt x="0" y="8676"/>
                  </a:lnTo>
                  <a:cubicBezTo>
                    <a:pt x="0" y="6375"/>
                    <a:pt x="914" y="4168"/>
                    <a:pt x="2541" y="2541"/>
                  </a:cubicBezTo>
                  <a:cubicBezTo>
                    <a:pt x="4168" y="914"/>
                    <a:pt x="6375" y="0"/>
                    <a:pt x="8676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94524" r="0" b="-9452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650621" y="8790649"/>
            <a:ext cx="608679" cy="602564"/>
            <a:chOff x="0" y="0"/>
            <a:chExt cx="85797" cy="8493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42467" y="0"/>
                  </a:moveTo>
                  <a:lnTo>
                    <a:pt x="43329" y="0"/>
                  </a:lnTo>
                  <a:cubicBezTo>
                    <a:pt x="54592" y="0"/>
                    <a:pt x="65394" y="4474"/>
                    <a:pt x="73358" y="12438"/>
                  </a:cubicBezTo>
                  <a:cubicBezTo>
                    <a:pt x="81322" y="20403"/>
                    <a:pt x="85797" y="31204"/>
                    <a:pt x="85797" y="42467"/>
                  </a:cubicBezTo>
                  <a:lnTo>
                    <a:pt x="85797" y="42467"/>
                  </a:lnTo>
                  <a:cubicBezTo>
                    <a:pt x="85797" y="65921"/>
                    <a:pt x="66783" y="84935"/>
                    <a:pt x="43329" y="84935"/>
                  </a:cubicBezTo>
                  <a:lnTo>
                    <a:pt x="42467" y="84935"/>
                  </a:lnTo>
                  <a:cubicBezTo>
                    <a:pt x="19013" y="84935"/>
                    <a:pt x="0" y="65921"/>
                    <a:pt x="0" y="42467"/>
                  </a:cubicBezTo>
                  <a:lnTo>
                    <a:pt x="0" y="42467"/>
                  </a:lnTo>
                  <a:cubicBezTo>
                    <a:pt x="0" y="19013"/>
                    <a:pt x="19013" y="0"/>
                    <a:pt x="42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147724" y="4950955"/>
            <a:ext cx="11992551" cy="1907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69"/>
              </a:lnSpc>
            </a:pPr>
            <a:r>
              <a:rPr lang="en-US" b="true" sz="13822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BACK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82852" y="6734588"/>
            <a:ext cx="10922297" cy="47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0"/>
              </a:lnSpc>
            </a:pPr>
            <a:r>
              <a:rPr lang="en-US" sz="2300" spc="110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NODE.JS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72744" y="2606821"/>
            <a:ext cx="5467916" cy="54679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21977" y="2756054"/>
            <a:ext cx="5169449" cy="516944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109241" y="2943318"/>
            <a:ext cx="4794922" cy="479492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749" t="0" r="-7749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028700" y="2161376"/>
            <a:ext cx="9231560" cy="7442945"/>
          </a:xfrm>
          <a:custGeom>
            <a:avLst/>
            <a:gdLst/>
            <a:ahLst/>
            <a:cxnLst/>
            <a:rect r="r" b="b" t="t" l="l"/>
            <a:pathLst>
              <a:path h="7442945" w="9231560">
                <a:moveTo>
                  <a:pt x="0" y="0"/>
                </a:moveTo>
                <a:lnTo>
                  <a:pt x="9231560" y="0"/>
                </a:lnTo>
                <a:lnTo>
                  <a:pt x="9231560" y="7442945"/>
                </a:lnTo>
                <a:lnTo>
                  <a:pt x="0" y="74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175704" y="1121616"/>
            <a:ext cx="4036548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Mise en place du contrôleur de Création d’un véhicule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58256" y="909824"/>
            <a:ext cx="1645920" cy="164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03178" y="954746"/>
            <a:ext cx="1556077" cy="155607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559547" y="1011115"/>
            <a:ext cx="1443339" cy="144333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780158" y="3594190"/>
            <a:ext cx="5896528" cy="3098619"/>
          </a:xfrm>
          <a:custGeom>
            <a:avLst/>
            <a:gdLst/>
            <a:ahLst/>
            <a:cxnLst/>
            <a:rect r="r" b="b" t="t" l="l"/>
            <a:pathLst>
              <a:path h="3098619" w="5896528">
                <a:moveTo>
                  <a:pt x="0" y="0"/>
                </a:moveTo>
                <a:lnTo>
                  <a:pt x="5896528" y="0"/>
                </a:lnTo>
                <a:lnTo>
                  <a:pt x="5896528" y="3098620"/>
                </a:lnTo>
                <a:lnTo>
                  <a:pt x="0" y="30986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181084" y="2616924"/>
            <a:ext cx="5378463" cy="5053152"/>
          </a:xfrm>
          <a:custGeom>
            <a:avLst/>
            <a:gdLst/>
            <a:ahLst/>
            <a:cxnLst/>
            <a:rect r="r" b="b" t="t" l="l"/>
            <a:pathLst>
              <a:path h="5053152" w="5378463">
                <a:moveTo>
                  <a:pt x="0" y="0"/>
                </a:moveTo>
                <a:lnTo>
                  <a:pt x="5378463" y="0"/>
                </a:lnTo>
                <a:lnTo>
                  <a:pt x="5378463" y="5053152"/>
                </a:lnTo>
                <a:lnTo>
                  <a:pt x="0" y="50531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175704" y="1121616"/>
            <a:ext cx="403654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Coté Client HTTP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72744" y="2606821"/>
            <a:ext cx="5467916" cy="54679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21977" y="2756054"/>
            <a:ext cx="5169449" cy="516944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109241" y="2943318"/>
            <a:ext cx="4794922" cy="479492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749" t="0" r="-7749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873390" y="2756054"/>
            <a:ext cx="9299274" cy="5928287"/>
          </a:xfrm>
          <a:custGeom>
            <a:avLst/>
            <a:gdLst/>
            <a:ahLst/>
            <a:cxnLst/>
            <a:rect r="r" b="b" t="t" l="l"/>
            <a:pathLst>
              <a:path h="5928287" w="9299274">
                <a:moveTo>
                  <a:pt x="0" y="0"/>
                </a:moveTo>
                <a:lnTo>
                  <a:pt x="9299274" y="0"/>
                </a:lnTo>
                <a:lnTo>
                  <a:pt x="9299274" y="5928287"/>
                </a:lnTo>
                <a:lnTo>
                  <a:pt x="0" y="59282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175704" y="1121616"/>
            <a:ext cx="4036548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Mise en place du contrôleur de visualisation des véhicules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58256" y="909824"/>
            <a:ext cx="1645920" cy="164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03178" y="954746"/>
            <a:ext cx="1556077" cy="155607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559547" y="1011115"/>
            <a:ext cx="1443339" cy="144333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2493911" y="4625782"/>
            <a:ext cx="5517595" cy="1035436"/>
          </a:xfrm>
          <a:custGeom>
            <a:avLst/>
            <a:gdLst/>
            <a:ahLst/>
            <a:cxnLst/>
            <a:rect r="r" b="b" t="t" l="l"/>
            <a:pathLst>
              <a:path h="1035436" w="5517595">
                <a:moveTo>
                  <a:pt x="0" y="0"/>
                </a:moveTo>
                <a:lnTo>
                  <a:pt x="5517595" y="0"/>
                </a:lnTo>
                <a:lnTo>
                  <a:pt x="5517595" y="1035436"/>
                </a:lnTo>
                <a:lnTo>
                  <a:pt x="0" y="1035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969972" y="2109513"/>
            <a:ext cx="4938438" cy="6067974"/>
          </a:xfrm>
          <a:custGeom>
            <a:avLst/>
            <a:gdLst/>
            <a:ahLst/>
            <a:cxnLst/>
            <a:rect r="r" b="b" t="t" l="l"/>
            <a:pathLst>
              <a:path h="6067974" w="4938438">
                <a:moveTo>
                  <a:pt x="0" y="0"/>
                </a:moveTo>
                <a:lnTo>
                  <a:pt x="4938438" y="0"/>
                </a:lnTo>
                <a:lnTo>
                  <a:pt x="4938438" y="6067974"/>
                </a:lnTo>
                <a:lnTo>
                  <a:pt x="0" y="60679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175704" y="1121616"/>
            <a:ext cx="403654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Coté Client HTTP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72744" y="2606821"/>
            <a:ext cx="5467916" cy="54679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21977" y="2756054"/>
            <a:ext cx="5169449" cy="516944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109241" y="2943318"/>
            <a:ext cx="4794922" cy="479492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7749" t="0" r="-7749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873390" y="2756054"/>
            <a:ext cx="9343777" cy="6120174"/>
          </a:xfrm>
          <a:custGeom>
            <a:avLst/>
            <a:gdLst/>
            <a:ahLst/>
            <a:cxnLst/>
            <a:rect r="r" b="b" t="t" l="l"/>
            <a:pathLst>
              <a:path h="6120174" w="9343777">
                <a:moveTo>
                  <a:pt x="0" y="0"/>
                </a:moveTo>
                <a:lnTo>
                  <a:pt x="9343776" y="0"/>
                </a:lnTo>
                <a:lnTo>
                  <a:pt x="9343776" y="6120174"/>
                </a:lnTo>
                <a:lnTo>
                  <a:pt x="0" y="61201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175704" y="1121616"/>
            <a:ext cx="4036548" cy="106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Mise en place du contrôleur de visualisation d’un véhicule par son ID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58256" y="909824"/>
            <a:ext cx="1645920" cy="164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503178" y="954746"/>
            <a:ext cx="1556077" cy="155607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559547" y="1011115"/>
            <a:ext cx="1443339" cy="144333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2493911" y="4625782"/>
            <a:ext cx="5517595" cy="1035436"/>
          </a:xfrm>
          <a:custGeom>
            <a:avLst/>
            <a:gdLst/>
            <a:ahLst/>
            <a:cxnLst/>
            <a:rect r="r" b="b" t="t" l="l"/>
            <a:pathLst>
              <a:path h="1035436" w="5517595">
                <a:moveTo>
                  <a:pt x="0" y="0"/>
                </a:moveTo>
                <a:lnTo>
                  <a:pt x="5517595" y="0"/>
                </a:lnTo>
                <a:lnTo>
                  <a:pt x="5517595" y="1035436"/>
                </a:lnTo>
                <a:lnTo>
                  <a:pt x="0" y="1035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493911" y="4625782"/>
            <a:ext cx="5517595" cy="1046928"/>
          </a:xfrm>
          <a:custGeom>
            <a:avLst/>
            <a:gdLst/>
            <a:ahLst/>
            <a:cxnLst/>
            <a:rect r="r" b="b" t="t" l="l"/>
            <a:pathLst>
              <a:path h="1046928" w="5517595">
                <a:moveTo>
                  <a:pt x="0" y="0"/>
                </a:moveTo>
                <a:lnTo>
                  <a:pt x="5517595" y="0"/>
                </a:lnTo>
                <a:lnTo>
                  <a:pt x="5517595" y="1046929"/>
                </a:lnTo>
                <a:lnTo>
                  <a:pt x="0" y="10469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084813" y="2865627"/>
            <a:ext cx="5373443" cy="4555745"/>
          </a:xfrm>
          <a:custGeom>
            <a:avLst/>
            <a:gdLst/>
            <a:ahLst/>
            <a:cxnLst/>
            <a:rect r="r" b="b" t="t" l="l"/>
            <a:pathLst>
              <a:path h="4555745" w="5373443">
                <a:moveTo>
                  <a:pt x="0" y="0"/>
                </a:moveTo>
                <a:lnTo>
                  <a:pt x="5373443" y="0"/>
                </a:lnTo>
                <a:lnTo>
                  <a:pt x="5373443" y="4555746"/>
                </a:lnTo>
                <a:lnTo>
                  <a:pt x="0" y="45557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175704" y="1121616"/>
            <a:ext cx="403654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Coté Client HTTP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80158" y="1200356"/>
            <a:ext cx="2391278" cy="280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"/>
              </a:lnSpc>
            </a:pPr>
            <a:r>
              <a:rPr lang="en-US" sz="2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MOINET JÉRÉMY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DAGyHg2PYUU</dc:identifier>
  <dcterms:modified xsi:type="dcterms:W3CDTF">2011-08-01T06:04:30Z</dcterms:modified>
  <cp:revision>1</cp:revision>
  <dc:title>Computer</dc:title>
</cp:coreProperties>
</file>

<file path=docProps/thumbnail.jpeg>
</file>